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0445" y="2857500"/>
            <a:ext cx="761047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00175"/>
            <a:ext cx="1116330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525" y="2060575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88705" y="2132965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3030" y="2060575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740" y="3357245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8885" y="3933190"/>
            <a:ext cx="10350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2580" y="4940935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952625"/>
            <a:ext cx="1116330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785" y="1988820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19605" y="2564765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65" y="2564765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235" y="2637155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805" y="3140710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95" y="3140710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6180" y="4364990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692785"/>
            <a:ext cx="699135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20" y="1484630"/>
            <a:ext cx="10601325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190" y="1557020"/>
            <a:ext cx="6337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840" y="4293235"/>
            <a:ext cx="5632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447800"/>
            <a:ext cx="10267950" cy="3962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39920" y="1412875"/>
            <a:ext cx="5632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2580" y="4293235"/>
            <a:ext cx="5632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836930"/>
            <a:ext cx="957262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84630"/>
            <a:ext cx="10620375" cy="450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5" y="1412875"/>
            <a:ext cx="5514975" cy="3476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2085" y="3789045"/>
            <a:ext cx="5632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965" y="3789045"/>
            <a:ext cx="5632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2085" y="4437380"/>
            <a:ext cx="5632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705" y="5589270"/>
            <a:ext cx="5632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699895"/>
            <a:ext cx="11306175" cy="3457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515" y="3573145"/>
            <a:ext cx="4359275" cy="1901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890395"/>
            <a:ext cx="11020425" cy="3076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615" y="3213100"/>
            <a:ext cx="5830570" cy="2104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00175"/>
            <a:ext cx="10906125" cy="4057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4260" y="3357245"/>
            <a:ext cx="5625465" cy="2232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2026-01-30T05:42:23Z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